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26" y="4722756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45481" y="3926819"/>
            <a:ext cx="33073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Азарян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Давид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5" y="564306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2018-06-05T10:44:50Z</dcterms:created>
  <dcterms:modified xsi:type="dcterms:W3CDTF">2018-06-06T13:07:51Z</dcterms:modified>
</cp:coreProperties>
</file>